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4" r:id="rId2"/>
    <p:sldId id="270" r:id="rId3"/>
    <p:sldId id="271" r:id="rId4"/>
    <p:sldId id="269" r:id="rId5"/>
    <p:sldId id="264" r:id="rId6"/>
    <p:sldId id="265" r:id="rId7"/>
    <p:sldId id="266" r:id="rId8"/>
    <p:sldId id="267" r:id="rId9"/>
    <p:sldId id="295" r:id="rId10"/>
    <p:sldId id="268" r:id="rId11"/>
    <p:sldId id="289" r:id="rId12"/>
    <p:sldId id="256" r:id="rId13"/>
    <p:sldId id="257" r:id="rId14"/>
    <p:sldId id="258" r:id="rId15"/>
    <p:sldId id="286" r:id="rId16"/>
    <p:sldId id="259" r:id="rId17"/>
    <p:sldId id="290" r:id="rId18"/>
    <p:sldId id="291" r:id="rId19"/>
    <p:sldId id="260" r:id="rId20"/>
    <p:sldId id="262" r:id="rId21"/>
    <p:sldId id="292" r:id="rId22"/>
    <p:sldId id="263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3" r:id="rId34"/>
    <p:sldId id="285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56" autoAdjust="0"/>
  </p:normalViewPr>
  <p:slideViewPr>
    <p:cSldViewPr>
      <p:cViewPr varScale="1">
        <p:scale>
          <a:sx n="80" d="100"/>
          <a:sy n="80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7A7AD-4FCC-40F6-99A1-05FE09073D4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9D6F-4F92-4039-A17D-12C7A563A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Cabins for enslaved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7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Photo early 1900s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5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Lincoln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 Massey with Grade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64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Wood</a:t>
            </a:r>
            <a:r>
              <a:rPr lang="en-US" baseline="0" dirty="0" smtClean="0"/>
              <a:t>working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Midwives graduating from Penn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1914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3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Penn Student </a:t>
            </a:r>
            <a:r>
              <a:rPr lang="en-US" dirty="0" err="1" smtClean="0"/>
              <a:t>Elting</a:t>
            </a:r>
            <a:r>
              <a:rPr lang="en-US" dirty="0" smtClean="0"/>
              <a:t> Smalls, Plowing with two mules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0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 Jackson,</a:t>
            </a:r>
            <a:r>
              <a:rPr lang="en-US" baseline="0" dirty="0" smtClean="0"/>
              <a:t> Joan Baez, Ira </a:t>
            </a:r>
            <a:r>
              <a:rPr lang="en-US" baseline="0" dirty="0" err="1" smtClean="0"/>
              <a:t>Sandperl</a:t>
            </a:r>
            <a:r>
              <a:rPr lang="en-US" baseline="0" dirty="0" smtClean="0"/>
              <a:t>, Martin Luther King, Jr., Dora McDonald at 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22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 Luther King singing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24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Lawson leading a workshop at Penn Center with Ira </a:t>
            </a:r>
            <a:r>
              <a:rPr lang="en-US" dirty="0" err="1" smtClean="0"/>
              <a:t>Sandperl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6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Hosea Williams at group singing (King in background)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7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 Young at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2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Joan Baez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9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King, Fred </a:t>
            </a:r>
            <a:r>
              <a:rPr lang="en-US" dirty="0" err="1" smtClean="0"/>
              <a:t>Shuttlesworth</a:t>
            </a:r>
            <a:r>
              <a:rPr lang="en-US" dirty="0" smtClean="0"/>
              <a:t>, and others</a:t>
            </a:r>
            <a:r>
              <a:rPr lang="en-US" baseline="0" dirty="0" smtClean="0"/>
              <a:t> singing “We shall overcome.”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4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 Luther King, Jr. with </a:t>
            </a:r>
            <a:r>
              <a:rPr lang="en-US" dirty="0" err="1" smtClean="0"/>
              <a:t>Siceloff</a:t>
            </a:r>
            <a:r>
              <a:rPr lang="en-US" dirty="0" smtClean="0"/>
              <a:t> family, Courtney, Elizabeth, and son 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Emory Campbell, former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3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Walter Mack &amp; Victoria Smalls in Museum at Penn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6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Massachusetts, re-enactors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77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Heritage Days Parade of Flags of the Gullah</a:t>
            </a:r>
            <a:r>
              <a:rPr lang="en-US" baseline="0" dirty="0" smtClean="0"/>
              <a:t>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1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Rodell</a:t>
            </a:r>
            <a:r>
              <a:rPr lang="en-US" dirty="0" smtClean="0"/>
              <a:t> Lawrence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Enslaved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0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 Towne with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Ellen Murray with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 </a:t>
            </a:r>
            <a:r>
              <a:rPr lang="en-US" dirty="0" err="1" smtClean="0"/>
              <a:t>Forten</a:t>
            </a:r>
            <a:r>
              <a:rPr lang="en-US" dirty="0" smtClean="0"/>
              <a:t> 1862 Photograph</a:t>
            </a:r>
            <a:r>
              <a:rPr lang="en-US" baseline="0" dirty="0" smtClean="0"/>
              <a:t> Library of Congress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Oakes Plantation</a:t>
            </a:r>
            <a:r>
              <a:rPr lang="en-US" baseline="0" dirty="0" smtClean="0"/>
              <a:t> House where Penn School Began 1862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1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Penn School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4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students in a field at Penn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9D6F-4F92-4039-A17D-12C7A563A4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4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9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6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5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9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E92E-E798-4FF3-AF8C-2F5EA4CF874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E400-A548-4B9E-840D-C9E42AD5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9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1" name="Straight Connector 6"/>
          <p:cNvCxnSpPr>
            <a:cxnSpLocks noChangeShapeType="1"/>
          </p:cNvCxnSpPr>
          <p:nvPr/>
        </p:nvCxnSpPr>
        <p:spPr bwMode="auto">
          <a:xfrm rot="5400000">
            <a:off x="1162844" y="3428210"/>
            <a:ext cx="685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2" name="Straight Connector 8"/>
          <p:cNvCxnSpPr>
            <a:cxnSpLocks noChangeShapeType="1"/>
          </p:cNvCxnSpPr>
          <p:nvPr/>
        </p:nvCxnSpPr>
        <p:spPr bwMode="auto">
          <a:xfrm>
            <a:off x="4592638" y="1676400"/>
            <a:ext cx="4551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Straight Connector 8"/>
          <p:cNvCxnSpPr>
            <a:cxnSpLocks noChangeShapeType="1"/>
          </p:cNvCxnSpPr>
          <p:nvPr/>
        </p:nvCxnSpPr>
        <p:spPr bwMode="auto">
          <a:xfrm>
            <a:off x="4591052" y="1668440"/>
            <a:ext cx="4551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4604468" y="1677988"/>
            <a:ext cx="4549775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4591050" y="2895608"/>
            <a:ext cx="4552950" cy="329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latin typeface="Verdana" charset="0"/>
              </a:rPr>
              <a:t>Penn Center: A History Preserved</a:t>
            </a:r>
            <a:endParaRPr lang="en-US" sz="3200" b="1" dirty="0">
              <a:latin typeface="Verdana" charset="0"/>
            </a:endParaRPr>
          </a:p>
          <a:p>
            <a:pPr algn="ctr"/>
            <a:r>
              <a:rPr lang="en-US" sz="1800" dirty="0" smtClean="0">
                <a:latin typeface="Verdana" charset="0"/>
              </a:rPr>
              <a:t>Vernon </a:t>
            </a:r>
            <a:r>
              <a:rPr lang="en-US" sz="1800" dirty="0">
                <a:latin typeface="Verdana" charset="0"/>
              </a:rPr>
              <a:t>Burton, Creativity Chair of Humanities </a:t>
            </a:r>
          </a:p>
          <a:p>
            <a:pPr algn="ctr"/>
            <a:r>
              <a:rPr lang="en-US" sz="1800" dirty="0"/>
              <a:t>Director, Clemson </a:t>
            </a:r>
            <a:r>
              <a:rPr lang="en-US" sz="1800" dirty="0" err="1"/>
              <a:t>CyberInstitute</a:t>
            </a:r>
            <a:endParaRPr lang="en-US" sz="1800" dirty="0"/>
          </a:p>
          <a:p>
            <a:pPr algn="ctr"/>
            <a:r>
              <a:rPr lang="en-US" sz="1800" dirty="0"/>
              <a:t>Professor of History &amp; Sociology</a:t>
            </a:r>
          </a:p>
          <a:p>
            <a:pPr algn="ctr"/>
            <a:r>
              <a:rPr lang="en-US" sz="1800" dirty="0">
                <a:latin typeface="Verdana" charset="0"/>
              </a:rPr>
              <a:t>Professor </a:t>
            </a:r>
            <a:r>
              <a:rPr lang="en-US" sz="1800" dirty="0"/>
              <a:t>of Human-Centered Computing in the School of Computing</a:t>
            </a:r>
            <a:endParaRPr lang="en-US" sz="1800" dirty="0">
              <a:latin typeface="Verdana" charset="0"/>
            </a:endParaRPr>
          </a:p>
          <a:p>
            <a:pPr algn="ctr"/>
            <a:r>
              <a:rPr lang="en-US" sz="1800" dirty="0" smtClean="0">
                <a:latin typeface="Calibri" charset="0"/>
              </a:rPr>
              <a:t>Emeritus University of Illinois </a:t>
            </a:r>
            <a:endParaRPr lang="en-US" sz="1800" dirty="0">
              <a:latin typeface="Calibri" charset="0"/>
            </a:endParaRPr>
          </a:p>
          <a:p>
            <a:endParaRPr lang="en-US" sz="1800" dirty="0">
              <a:latin typeface="Calibri" charset="0"/>
            </a:endParaRPr>
          </a:p>
        </p:txBody>
      </p:sp>
      <p:pic>
        <p:nvPicPr>
          <p:cNvPr id="15367" name="Picture 8" descr="academicSymbolWdm_copu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410" y="347135"/>
            <a:ext cx="4327194" cy="9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Campus-0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-1133475" y="1133475"/>
            <a:ext cx="6858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Penn School House with Students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min\Desktop\Alpha2\Penn Center\Photos\CW\Penn School House with Stu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89140"/>
            <a:ext cx="85344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Rossa</a:t>
            </a:r>
            <a:r>
              <a:rPr lang="en-US" dirty="0" smtClean="0"/>
              <a:t> Cooley and Grace House in Hampton House, 1918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296400" cy="5029200"/>
          </a:xfrm>
        </p:spPr>
      </p:pic>
    </p:spTree>
    <p:extLst>
      <p:ext uri="{BB962C8B-B14F-4D97-AF65-F5344CB8AC3E}">
        <p14:creationId xmlns:p14="http://schemas.microsoft.com/office/powerpoint/2010/main" val="74359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Alpha2\Penn Center\Photos\Early 1900s\5 students in fiel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17" y="685800"/>
            <a:ext cx="8649380" cy="59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3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Alpha2\Penn Center\Photos\Early 1900s\group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19063"/>
            <a:ext cx="7162800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8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Alpha2\Penn Center\Photos\Early 1900s\Image 8 The Lincoln Less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00" y="990600"/>
            <a:ext cx="6299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1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 Massey with Grade 1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7021" y="1295400"/>
            <a:ext cx="9283196" cy="5105400"/>
          </a:xfrm>
        </p:spPr>
      </p:pic>
    </p:spTree>
    <p:extLst>
      <p:ext uri="{BB962C8B-B14F-4D97-AF65-F5344CB8AC3E}">
        <p14:creationId xmlns:p14="http://schemas.microsoft.com/office/powerpoint/2010/main" val="6377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Woodworking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Alpha2\Penn Center\Photos\Early 1900s\Image 11 Penn School Students in Woodworking clas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20465"/>
            <a:ext cx="7086600" cy="56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1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Students at Penn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8839200" cy="5105400"/>
          </a:xfrm>
        </p:spPr>
      </p:pic>
    </p:spTree>
    <p:extLst>
      <p:ext uri="{BB962C8B-B14F-4D97-AF65-F5344CB8AC3E}">
        <p14:creationId xmlns:p14="http://schemas.microsoft.com/office/powerpoint/2010/main" val="3174915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Male at Cope Shop, April 1913, Industrial Arts Class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05958"/>
            <a:ext cx="9186174" cy="5052042"/>
          </a:xfrm>
        </p:spPr>
      </p:pic>
    </p:spTree>
    <p:extLst>
      <p:ext uri="{BB962C8B-B14F-4D97-AF65-F5344CB8AC3E}">
        <p14:creationId xmlns:p14="http://schemas.microsoft.com/office/powerpoint/2010/main" val="312086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Midwives Graduating from Penn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Alpha2\Penn Center\Photos\Early 1900s\midw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5031"/>
            <a:ext cx="9144000" cy="55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1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admin\Desktop\Alpha2\Penn Center\Photos\CW\Cabins on Slave Row  (Penn School Collection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93000" cy="45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2943" y="768731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Cabins for Enslaved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78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1914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Alpha2\Penn Center\Photos\Early 1900s\program 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44796"/>
            <a:ext cx="8686800" cy="100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6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501" y="30616"/>
            <a:ext cx="3308018" cy="6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9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Elting</a:t>
            </a:r>
            <a:r>
              <a:rPr lang="en-US" dirty="0" smtClean="0"/>
              <a:t> Smalls plowing with two mules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Alpha2\Penn Center\Photos\Early 1900s\two-Mule Plowing by Elting B Smalls Penn Student early 1940's Victoria Smalls' fath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04924"/>
            <a:ext cx="86106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6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Jesse Jackson, Joan Baez, Ira </a:t>
            </a:r>
            <a:r>
              <a:rPr lang="en-US" dirty="0" err="1" smtClean="0"/>
              <a:t>Sanperl</a:t>
            </a:r>
            <a:r>
              <a:rPr lang="en-US" dirty="0" smtClean="0"/>
              <a:t>, MLK, Dora McDonald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\Desktop\Alpha2\Penn Center\Photos\CRM\MLKJesseBaez Frogmore 849-13 RGB 600d 8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915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1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dmin\Desktop\Alpha2\Penn Center\Photos\CRM\MLK sing Frogmore 838-4 j300Fi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3" y="-566738"/>
            <a:ext cx="6403975" cy="79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29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7531">
            <a:off x="672616" y="-210791"/>
            <a:ext cx="8408368" cy="1510127"/>
          </a:xfrm>
        </p:spPr>
        <p:txBody>
          <a:bodyPr>
            <a:normAutofit/>
          </a:bodyPr>
          <a:lstStyle/>
          <a:p>
            <a:r>
              <a:rPr lang="en-US" dirty="0" smtClean="0"/>
              <a:t>James Lawson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dmin\Desktop\Alpha2\Penn Center\Photos\CRM\Frogmore 841_1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4" y="810182"/>
            <a:ext cx="9389250" cy="60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9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Hosea Williams –</a:t>
            </a:r>
            <a:r>
              <a:rPr lang="en-US" dirty="0"/>
              <a:t>K</a:t>
            </a:r>
            <a:r>
              <a:rPr lang="en-US" dirty="0" smtClean="0"/>
              <a:t>ing in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dmin\Desktop\Alpha2\Penn Center\Photos\CRM\Frogmore 840_11.tif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29978"/>
            <a:ext cx="8274689" cy="52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0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Andrew Young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dmin\Desktop\Alpha2\Penn Center\Photos\CRM\Frogmore 839_4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627188"/>
            <a:ext cx="8748430" cy="57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1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Baez and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dmin\Desktop\Alpha2\Penn Center\Photos\CRM\Frogmore 841_24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1313" y="1665288"/>
            <a:ext cx="10210113" cy="65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08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 and Fred </a:t>
            </a:r>
            <a:r>
              <a:rPr lang="en-US" dirty="0" err="1" smtClean="0"/>
              <a:t>Shuttleworth</a:t>
            </a:r>
            <a:r>
              <a:rPr lang="en-US" dirty="0" smtClean="0"/>
              <a:t> sing “we shall overcome”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dmin\Desktop\Alpha2\Penn Center\Photos\CRM\Frogmore 601_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091" y="1221831"/>
            <a:ext cx="8720541" cy="56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3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dmin\Desktop\Alpha2\Penn Center\Photos\CW\mot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63" y="85725"/>
            <a:ext cx="4257675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53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and </a:t>
            </a:r>
            <a:r>
              <a:rPr lang="en-US" dirty="0" err="1" smtClean="0"/>
              <a:t>Siceloff</a:t>
            </a:r>
            <a:r>
              <a:rPr lang="en-US" dirty="0" smtClean="0"/>
              <a:t>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dmin\Desktop\Alpha2\Penn Center\Photos\CRM\Image 19 Dr. Martin Luther King, Jr with Courtney Siceloff and 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1066800"/>
            <a:ext cx="10287000" cy="86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0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Emory Campbell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dmin\Desktop\Alpha2\Penn Center\Photos\Current\Emory S Campbell ED of Penn Center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003780"/>
            <a:ext cx="6172199" cy="59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79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Walter Mack and Victoria Smalls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dmin\Desktop\Alpha2\Penn Center\Photos\Current\Walter R. Mack &amp; Victoria A. Smalls in YWB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50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Mass Re-enactors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admin\Desktop\Alpha2\Penn Center\Photos\Current\54th Mass Vol Regiment Re-Enactors at Penn Center's 150th Anniversary Celbebration June 22, 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611217"/>
            <a:ext cx="6203950" cy="4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23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Heritage Day Parade</a:t>
            </a:r>
            <a:br>
              <a:rPr lang="en-US" dirty="0" smtClean="0"/>
            </a:br>
            <a:r>
              <a:rPr lang="en-US" dirty="0" smtClean="0"/>
              <a:t>Flags of Gullah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admin\Desktop\Alpha2\Penn Center\Photos\Current\Heritage Days Parade Flags of the Gullah Peop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924800" cy="590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1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862" y="59342"/>
            <a:ext cx="2812829" cy="67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Enslaved Children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dmin\Desktop\Alpha2\Penn Center\Photos\CW\Slaves (Penn School Collection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668463"/>
            <a:ext cx="3276600" cy="44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1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Laura Towne with Students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admin\Desktop\Alpha2\Penn Center\Photos\CW\Laura M. Towne  with  Stu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5791200" cy="70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5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Ellen Murray with Students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admin\Desktop\Alpha2\Penn Center\Photos\CW\Ellen Murray  with Stu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84797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2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Charlotte </a:t>
            </a:r>
            <a:r>
              <a:rPr lang="en-US" dirty="0" err="1" smtClean="0"/>
              <a:t>Forten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1862 LOC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\Desktop\Alpha2\Penn Center\Photos\CW\Charlotte Fort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343400" cy="52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admin\Desktop\Alpha2\Penn Center\Photos\CW\Oaks Plan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-177254"/>
            <a:ext cx="8839200" cy="75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1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6" y="1066800"/>
            <a:ext cx="8800202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7" y="4876814"/>
            <a:ext cx="400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	1839-1915</a:t>
            </a:r>
          </a:p>
          <a:p>
            <a:pPr algn="ctr"/>
            <a:r>
              <a:rPr lang="en-US" sz="3600" dirty="0" smtClean="0"/>
              <a:t>	  (Beaufort)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107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369</Words>
  <Application>Microsoft Office PowerPoint</Application>
  <PresentationFormat>On-screen Show (4:3)</PresentationFormat>
  <Paragraphs>92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Enslaved Children </vt:lpstr>
      <vt:lpstr>Laura Towne with Students </vt:lpstr>
      <vt:lpstr>Ellen Murray with Students </vt:lpstr>
      <vt:lpstr>Charlotte Forten  1862 LOC</vt:lpstr>
      <vt:lpstr>PowerPoint Presentation</vt:lpstr>
      <vt:lpstr>PowerPoint Presentation</vt:lpstr>
      <vt:lpstr>Penn School House with Students </vt:lpstr>
      <vt:lpstr>Rossa Cooley and Grace House in Hampton House, 1918 </vt:lpstr>
      <vt:lpstr>PowerPoint Presentation</vt:lpstr>
      <vt:lpstr>PowerPoint Presentation</vt:lpstr>
      <vt:lpstr>PowerPoint Presentation</vt:lpstr>
      <vt:lpstr>Miss Massey with Grade 1 </vt:lpstr>
      <vt:lpstr>Woodworking Class</vt:lpstr>
      <vt:lpstr>Male Students at Penn Center</vt:lpstr>
      <vt:lpstr>Working Male at Cope Shop, April 1913, Industrial Arts Class</vt:lpstr>
      <vt:lpstr>Midwives Graduating from Penn </vt:lpstr>
      <vt:lpstr>1914 program</vt:lpstr>
      <vt:lpstr>PowerPoint Presentation</vt:lpstr>
      <vt:lpstr>Elting Smalls plowing with two mules</vt:lpstr>
      <vt:lpstr>Jesse Jackson, Joan Baez, Ira Sanperl, MLK, Dora McDonald</vt:lpstr>
      <vt:lpstr>PowerPoint Presentation</vt:lpstr>
      <vt:lpstr>James Lawson</vt:lpstr>
      <vt:lpstr>Hosea Williams –King in background</vt:lpstr>
      <vt:lpstr>Andrew Young </vt:lpstr>
      <vt:lpstr>Joan Baez and King</vt:lpstr>
      <vt:lpstr>King and Fred Shuttleworth sing “we shall overcome”</vt:lpstr>
      <vt:lpstr>King and Siceloff Family</vt:lpstr>
      <vt:lpstr>Emory Campbell </vt:lpstr>
      <vt:lpstr>Walter Mack and Victoria Smalls </vt:lpstr>
      <vt:lpstr>54th Mass Re-enactors </vt:lpstr>
      <vt:lpstr>Heritage Day Parade Flags of Gullah People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Amanda Stone</cp:lastModifiedBy>
  <cp:revision>17</cp:revision>
  <dcterms:created xsi:type="dcterms:W3CDTF">2015-09-19T01:36:46Z</dcterms:created>
  <dcterms:modified xsi:type="dcterms:W3CDTF">2015-10-29T18:24:10Z</dcterms:modified>
</cp:coreProperties>
</file>